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76" r:id="rId4"/>
    <p:sldId id="278" r:id="rId5"/>
    <p:sldId id="272" r:id="rId6"/>
    <p:sldId id="274" r:id="rId7"/>
    <p:sldId id="273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CC66"/>
    <a:srgbClr val="FFCC99"/>
    <a:srgbClr val="FFCC66"/>
    <a:srgbClr val="CC9900"/>
    <a:srgbClr val="CCFF99"/>
    <a:srgbClr val="99CC00"/>
    <a:srgbClr val="33CC33"/>
    <a:srgbClr val="66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4" autoAdjust="0"/>
    <p:restoredTop sz="95441" autoAdjust="0"/>
  </p:normalViewPr>
  <p:slideViewPr>
    <p:cSldViewPr>
      <p:cViewPr varScale="1">
        <p:scale>
          <a:sx n="86" d="100"/>
          <a:sy n="86" d="100"/>
        </p:scale>
        <p:origin x="1938" y="7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5187165775407E-2"/>
          <c:y val="1.7543859649122948E-2"/>
          <c:w val="0.98039215686274317"/>
          <c:h val="0.9678362573099416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35584"/>
        <c:axId val="61017472"/>
      </c:barChart>
      <c:catAx>
        <c:axId val="81635584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14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17472"/>
        <c:crosses val="autoZero"/>
        <c:auto val="1"/>
        <c:lblAlgn val="ctr"/>
        <c:lblOffset val="100"/>
        <c:tickMarkSkip val="1"/>
        <c:noMultiLvlLbl val="0"/>
      </c:catAx>
      <c:valAx>
        <c:axId val="61017472"/>
        <c:scaling>
          <c:orientation val="minMax"/>
        </c:scaling>
        <c:delete val="0"/>
        <c:axPos val="l"/>
        <c:majorTickMark val="cross"/>
        <c:minorTickMark val="none"/>
        <c:tickLblPos val="nextTo"/>
        <c:spPr>
          <a:ln w="14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35584"/>
        <c:crosses val="autoZero"/>
        <c:crossBetween val="between"/>
      </c:valAx>
      <c:spPr>
        <a:noFill/>
        <a:ln w="117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8531BF-D8A3-4B53-8E70-BE372F434E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85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531BF-D8A3-4B53-8E70-BE372F434EA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480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AB80-F3D7-4E36-88E7-F62D5A22F6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534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DAB62-9DA7-4248-A388-EF727E8488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525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E695F-2635-49C3-AEEA-C935606FF8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36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DA3DA-18B4-4018-AB60-E2990054AE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78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CE44-D29F-4337-A440-8D3070AEEB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967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4865-DFFD-46B8-B852-50842C78D7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33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57F4-BE2A-4C95-B3F7-F745A9022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515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722E-9824-4D92-9DEE-82185135A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690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000E3-A4CE-416E-B0AB-1CFECEB2A5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024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28758-8CB6-4547-A39F-0B0CBFF4EC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776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86115-8686-4CE8-9B09-91CF65647E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849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A75FD9-6D4B-4C61-B742-E9A346B212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152400"/>
            <a:ext cx="5357812" cy="914400"/>
          </a:xfrm>
        </p:spPr>
        <p:txBody>
          <a:bodyPr/>
          <a:lstStyle/>
          <a:p>
            <a:pPr algn="l" eaLnBrk="1" hangingPunct="1"/>
            <a:r>
              <a:rPr lang="en-US" altLang="en-US" sz="2800" dirty="0">
                <a:solidFill>
                  <a:schemeClr val="accent3"/>
                </a:solidFill>
              </a:rPr>
              <a:t>Growth Measurements 2022</a:t>
            </a:r>
            <a:br>
              <a:rPr lang="en-US" altLang="en-US" sz="4000" dirty="0">
                <a:solidFill>
                  <a:schemeClr val="accent3"/>
                </a:solidFill>
              </a:rPr>
            </a:br>
            <a:r>
              <a:rPr lang="en-US" altLang="en-US" sz="2400" dirty="0">
                <a:solidFill>
                  <a:schemeClr val="accent3"/>
                </a:solidFill>
              </a:rPr>
              <a:t>Average Growth – Plant Cane</a:t>
            </a:r>
          </a:p>
        </p:txBody>
      </p:sp>
      <p:graphicFrame>
        <p:nvGraphicFramePr>
          <p:cNvPr id="205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312963"/>
              </p:ext>
            </p:extLst>
          </p:nvPr>
        </p:nvGraphicFramePr>
        <p:xfrm>
          <a:off x="357188" y="1181100"/>
          <a:ext cx="8402637" cy="523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153400" imgH="5076664" progId="MSGraph.Chart.8">
                  <p:embed followColorScheme="full"/>
                </p:oleObj>
              </mc:Choice>
              <mc:Fallback>
                <p:oleObj name="Chart" r:id="rId3" imgW="8153400" imgH="5076664" progId="MSGraph.Chart.8">
                  <p:embed followColorScheme="full"/>
                  <p:pic>
                    <p:nvPicPr>
                      <p:cNvPr id="0" name="Picture 29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181100"/>
                        <a:ext cx="8402637" cy="5232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410200" cy="914400"/>
          </a:xfrm>
        </p:spPr>
        <p:txBody>
          <a:bodyPr/>
          <a:lstStyle/>
          <a:p>
            <a:pPr algn="l" eaLnBrk="1" hangingPunct="1"/>
            <a:r>
              <a:rPr lang="en-US" altLang="en-US" sz="2800" dirty="0">
                <a:solidFill>
                  <a:schemeClr val="bg1"/>
                </a:solidFill>
              </a:rPr>
              <a:t>Growth Measurements 2022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Average Height – Plant Cane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860649"/>
              </p:ext>
            </p:extLst>
          </p:nvPr>
        </p:nvGraphicFramePr>
        <p:xfrm>
          <a:off x="373063" y="1252538"/>
          <a:ext cx="8421687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201157" imgH="5067219" progId="MSGraph.Chart.8">
                  <p:embed followColorScheme="full"/>
                </p:oleObj>
              </mc:Choice>
              <mc:Fallback>
                <p:oleObj name="Chart" r:id="rId2" imgW="8201157" imgH="5067219" progId="MSGraph.Chart.8">
                  <p:embed followColorScheme="full"/>
                  <p:pic>
                    <p:nvPicPr>
                      <p:cNvPr id="0" name="Picture 1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252538"/>
                        <a:ext cx="8421687" cy="520382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883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52400"/>
            <a:ext cx="5340350" cy="9144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dirty="0">
                <a:solidFill>
                  <a:schemeClr val="bg1"/>
                </a:solidFill>
              </a:rPr>
              <a:t>Growth Measurements 2022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Average Growth – First Stubble</a:t>
            </a: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00404"/>
              </p:ext>
            </p:extLst>
          </p:nvPr>
        </p:nvGraphicFramePr>
        <p:xfrm>
          <a:off x="379413" y="1236663"/>
          <a:ext cx="8372475" cy="519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162881" imgH="5067219" progId="MSGraph.Chart.8">
                  <p:embed followColorScheme="full"/>
                </p:oleObj>
              </mc:Choice>
              <mc:Fallback>
                <p:oleObj name="Chart" r:id="rId2" imgW="8162881" imgH="5067219" progId="MSGraph.Chart.8">
                  <p:embed followColorScheme="full"/>
                  <p:pic>
                    <p:nvPicPr>
                      <p:cNvPr id="0" name="Picture 29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236663"/>
                        <a:ext cx="8372475" cy="51974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52400"/>
            <a:ext cx="5340350" cy="914400"/>
          </a:xfrm>
        </p:spPr>
        <p:txBody>
          <a:bodyPr/>
          <a:lstStyle/>
          <a:p>
            <a:pPr algn="l" eaLnBrk="1" hangingPunct="1"/>
            <a:r>
              <a:rPr lang="en-US" altLang="en-US" sz="2800" dirty="0">
                <a:solidFill>
                  <a:schemeClr val="bg1"/>
                </a:solidFill>
              </a:rPr>
              <a:t>Growth Measurements 2022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Average Height – First Stubble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805784"/>
              </p:ext>
            </p:extLst>
          </p:nvPr>
        </p:nvGraphicFramePr>
        <p:xfrm>
          <a:off x="374650" y="1244600"/>
          <a:ext cx="8393113" cy="519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220119" imgH="5086471" progId="MSGraph.Chart.8">
                  <p:embed followColorScheme="full"/>
                </p:oleObj>
              </mc:Choice>
              <mc:Fallback>
                <p:oleObj name="Chart" r:id="rId2" imgW="8220119" imgH="5086471" progId="MSGraph.Chart.8">
                  <p:embed followColorScheme="full"/>
                  <p:pic>
                    <p:nvPicPr>
                      <p:cNvPr id="0" name="Picture 29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244600"/>
                        <a:ext cx="8393113" cy="51927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06520"/>
              </p:ext>
            </p:extLst>
          </p:nvPr>
        </p:nvGraphicFramePr>
        <p:xfrm>
          <a:off x="349250" y="1223963"/>
          <a:ext cx="8418513" cy="5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648876" imgH="5248114" progId="MSGraph.Chart.8">
                  <p:embed followColorScheme="full"/>
                </p:oleObj>
              </mc:Choice>
              <mc:Fallback>
                <p:oleObj name="Chart" r:id="rId2" imgW="8648876" imgH="5248114" progId="MSGraph.Chart.8">
                  <p:embed followColorScheme="full"/>
                  <p:pic>
                    <p:nvPicPr>
                      <p:cNvPr id="0" name="Picture 29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1223963"/>
                        <a:ext cx="8418513" cy="51085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4800" y="228600"/>
            <a:ext cx="5181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Average Growth – L 01-299 </a:t>
            </a:r>
            <a:br>
              <a:rPr lang="en-US" altLang="en-US" sz="4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Plant Cane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05200" y="4800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Avg. 2012 - 2022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981200" y="3477903"/>
            <a:ext cx="533400" cy="14724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19200" y="3315493"/>
            <a:ext cx="762000" cy="379413"/>
          </a:xfrm>
          <a:prstGeom prst="rect">
            <a:avLst/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55505"/>
              </p:ext>
            </p:extLst>
          </p:nvPr>
        </p:nvGraphicFramePr>
        <p:xfrm>
          <a:off x="319088" y="1257300"/>
          <a:ext cx="8478837" cy="515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725076" imgH="5305506" progId="MSGraph.Chart.8">
                  <p:embed followColorScheme="full"/>
                </p:oleObj>
              </mc:Choice>
              <mc:Fallback>
                <p:oleObj name="Chart" r:id="rId2" imgW="8725076" imgH="5305506" progId="MSGraph.Chart.8">
                  <p:embed followColorScheme="full"/>
                  <p:pic>
                    <p:nvPicPr>
                      <p:cNvPr id="0" name="Picture 2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257300"/>
                        <a:ext cx="8478837" cy="51562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228600"/>
            <a:ext cx="533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Average Height – L 01-299 </a:t>
            </a:r>
            <a:br>
              <a:rPr lang="en-US" altLang="en-US" sz="4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Plant Cane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486400" y="4737897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Avg. 2012 - 2022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28800" y="3810000"/>
            <a:ext cx="762000" cy="379413"/>
          </a:xfrm>
          <a:prstGeom prst="rect">
            <a:avLst/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2022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1447800" y="4189414"/>
            <a:ext cx="762000" cy="14493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08000" y="2686050"/>
          <a:ext cx="3937000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228600"/>
            <a:ext cx="541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Average Growth – L 01-299 </a:t>
            </a:r>
            <a:br>
              <a:rPr lang="en-US" altLang="en-US" sz="4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First Stubble</a:t>
            </a:r>
          </a:p>
        </p:txBody>
      </p:sp>
      <p:graphicFrame>
        <p:nvGraphicFramePr>
          <p:cNvPr id="7172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7844820"/>
              </p:ext>
            </p:extLst>
          </p:nvPr>
        </p:nvGraphicFramePr>
        <p:xfrm>
          <a:off x="331788" y="1236663"/>
          <a:ext cx="8389937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667838" imgH="5238669" progId="MSGraph.Chart.8">
                  <p:embed/>
                </p:oleObj>
              </mc:Choice>
              <mc:Fallback>
                <p:oleObj name="Chart" r:id="rId3" imgW="8667838" imgH="5238669" progId="MSGraph.Chart.8">
                  <p:embed/>
                  <p:pic>
                    <p:nvPicPr>
                      <p:cNvPr id="0" name="Picture 2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1236663"/>
                        <a:ext cx="8389937" cy="50704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1219200" y="3315493"/>
            <a:ext cx="762000" cy="379413"/>
          </a:xfrm>
          <a:prstGeom prst="rect">
            <a:avLst/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2022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1524000" y="3694906"/>
            <a:ext cx="304802" cy="13438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3810000" y="4750805"/>
            <a:ext cx="1937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Avg. 2012 - 2022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133726"/>
              </p:ext>
            </p:extLst>
          </p:nvPr>
        </p:nvGraphicFramePr>
        <p:xfrm>
          <a:off x="320675" y="1219200"/>
          <a:ext cx="8442325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725076" imgH="5305506" progId="MSGraph.Chart.8">
                  <p:embed followColorScheme="full"/>
                </p:oleObj>
              </mc:Choice>
              <mc:Fallback>
                <p:oleObj name="Chart" r:id="rId2" imgW="8725076" imgH="5305506" progId="MSGraph.Chart.8">
                  <p:embed followColorScheme="full"/>
                  <p:pic>
                    <p:nvPicPr>
                      <p:cNvPr id="0" name="Picture 19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219200"/>
                        <a:ext cx="8442325" cy="51308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228600"/>
            <a:ext cx="541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Average Height – L 01-299 </a:t>
            </a:r>
            <a:br>
              <a:rPr lang="en-US" altLang="en-US" sz="4400" dirty="0">
                <a:solidFill>
                  <a:schemeClr val="bg1"/>
                </a:solidFill>
                <a:latin typeface="+mj-lt"/>
              </a:rPr>
            </a:br>
            <a:r>
              <a:rPr lang="en-US" altLang="en-US" sz="2400" dirty="0">
                <a:solidFill>
                  <a:schemeClr val="bg1"/>
                </a:solidFill>
                <a:latin typeface="+mj-lt"/>
              </a:rPr>
              <a:t>First Stubble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76800" y="487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Avg. 2012 - 2022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55710" y="3886200"/>
            <a:ext cx="762000" cy="379413"/>
          </a:xfrm>
          <a:prstGeom prst="rect">
            <a:avLst/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2022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1287624" y="4265613"/>
            <a:ext cx="762000" cy="1220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4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8244</TotalTime>
  <Words>93</Words>
  <Application>Microsoft Office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Microsoft Graph Chart</vt:lpstr>
      <vt:lpstr>Growth Measurements 2022 Average Growth – Plant Cane</vt:lpstr>
      <vt:lpstr>Growth Measurements 2022 Average Height – Plant Cane</vt:lpstr>
      <vt:lpstr>Growth Measurements 2022 Average Growth – First Stubble</vt:lpstr>
      <vt:lpstr>Growth Measurements 2022 Average Height – First Stubble</vt:lpstr>
      <vt:lpstr>PowerPoint Presentation</vt:lpstr>
      <vt:lpstr>PowerPoint Presentation</vt:lpstr>
      <vt:lpstr>PowerPoint Presentation</vt:lpstr>
      <vt:lpstr>PowerPoint Presentation</vt:lpstr>
    </vt:vector>
  </TitlesOfParts>
  <Company>USDA-ARS, SRRC, 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Measurements 2005 Average Growth – Plant Cane</dc:title>
  <dc:creator>Ed Dufrene</dc:creator>
  <cp:lastModifiedBy>Duet, Michael</cp:lastModifiedBy>
  <cp:revision>603</cp:revision>
  <dcterms:created xsi:type="dcterms:W3CDTF">2005-06-15T16:16:38Z</dcterms:created>
  <dcterms:modified xsi:type="dcterms:W3CDTF">2022-08-20T19:28:37Z</dcterms:modified>
</cp:coreProperties>
</file>